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2"/>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14" r:id="rId406"/>
    <p:sldId id="715" r:id="rId407"/>
    <p:sldId id="724" r:id="rId408"/>
    <p:sldId id="725" r:id="rId409"/>
    <p:sldId id="708" r:id="rId410"/>
    <p:sldId id="713" r:id="rId4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notesMaster" Target="notesMasters/notesMaster1.xml"/><Relationship Id="rId413" Type="http://schemas.openxmlformats.org/officeDocument/2006/relationships/printerSettings" Target="printerSettings/printerSettings1.bin"/><Relationship Id="rId414" Type="http://schemas.openxmlformats.org/officeDocument/2006/relationships/presProps" Target="presProps.xml"/><Relationship Id="rId415" Type="http://schemas.openxmlformats.org/officeDocument/2006/relationships/viewProps" Target="viewProps.xml"/><Relationship Id="rId416" Type="http://schemas.openxmlformats.org/officeDocument/2006/relationships/theme" Target="theme/theme1.xml"/><Relationship Id="rId417"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endParaRPr lang="en-US" b="1" dirty="0" smtClean="0">
              <a:latin typeface="Helvetica Neue"/>
              <a:cs typeface="Helvetica Neue"/>
            </a:endParaRP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endParaRPr lang="en-US" b="1" dirty="0" smtClean="0">
              <a:latin typeface="Helvetica Neue"/>
              <a:cs typeface="Helvetica Neue"/>
            </a:endParaRP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endParaRPr lang="en-US" b="1" dirty="0" smtClean="0">
              <a:latin typeface="Helvetica Neue"/>
              <a:cs typeface="Helvetica Neue"/>
            </a:endParaRP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Using</a:t>
            </a:r>
            <a:r>
              <a:rPr lang="en-US" b="1" dirty="0" smtClean="0">
                <a:latin typeface="Helvetica Neue"/>
                <a:cs typeface="Helvetica Neue"/>
              </a:rPr>
              <a:t>:</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r>
              <a:rPr lang="en-US" b="1" dirty="0" smtClean="0">
                <a:latin typeface="Helvetica Neue"/>
                <a:cs typeface="Helvetica Neue"/>
              </a:rPr>
              <a:t>:</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a:latin typeface="Helvetica Neue"/>
                <a:cs typeface="Helvetica Neue"/>
              </a:rPr>
              <a:t>Set 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Directory Listing</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32585</TotalTime>
  <Words>12539</Words>
  <Application>Microsoft Macintosh PowerPoint</Application>
  <PresentationFormat>On-screen Show (4:3)</PresentationFormat>
  <Paragraphs>3095</Paragraphs>
  <Slides>410</Slides>
  <Notes>1</Notes>
  <HiddenSlides>0</HiddenSlides>
  <MMClips>0</MMClips>
  <ScaleCrop>false</ScaleCrop>
  <HeadingPairs>
    <vt:vector size="4" baseType="variant">
      <vt:variant>
        <vt:lpstr>Theme</vt:lpstr>
      </vt:variant>
      <vt:variant>
        <vt:i4>1</vt:i4>
      </vt:variant>
      <vt:variant>
        <vt:lpstr>Slide Titles</vt:lpstr>
      </vt:variant>
      <vt:variant>
        <vt:i4>410</vt:i4>
      </vt:variant>
    </vt:vector>
  </HeadingPairs>
  <TitlesOfParts>
    <vt:vector size="411"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1916</cp:revision>
  <dcterms:created xsi:type="dcterms:W3CDTF">2016-08-19T13:44:54Z</dcterms:created>
  <dcterms:modified xsi:type="dcterms:W3CDTF">2017-05-17T15:12:31Z</dcterms:modified>
</cp:coreProperties>
</file>